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8" r:id="rId10"/>
    <p:sldId id="269" r:id="rId11"/>
    <p:sldId id="270" r:id="rId12"/>
    <p:sldId id="271" r:id="rId13"/>
    <p:sldId id="266" r:id="rId14"/>
    <p:sldId id="267" r:id="rId15"/>
    <p:sldId id="274" r:id="rId16"/>
    <p:sldId id="275" r:id="rId17"/>
    <p:sldId id="276" r:id="rId18"/>
    <p:sldId id="277" r:id="rId19"/>
    <p:sldId id="278" r:id="rId20"/>
    <p:sldId id="279" r:id="rId21"/>
    <p:sldId id="272" r:id="rId22"/>
    <p:sldId id="273" r:id="rId23"/>
    <p:sldId id="280" r:id="rId24"/>
    <p:sldId id="281" r:id="rId25"/>
    <p:sldId id="261" r:id="rId26"/>
    <p:sldId id="262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4"/>
  </p:normalViewPr>
  <p:slideViewPr>
    <p:cSldViewPr snapToGrid="0">
      <p:cViewPr varScale="1">
        <p:scale>
          <a:sx n="120" d="100"/>
          <a:sy n="120" d="100"/>
        </p:scale>
        <p:origin x="200" y="5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712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7108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075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567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62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3279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66618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05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5040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8367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75626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17538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6248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6643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22282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932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208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818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2298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Locke1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LWPTyqJt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https://github.com/DavidLocke1/Pizza_Bot</a:t>
            </a:r>
            <a:endParaRPr sz="2000" b="1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NZ" sz="2000" dirty="0">
                <a:hlinkClick r:id="rId4"/>
              </a:rPr>
              <a:t>https://trello.com/b/LWPTyqJt/pizza-bot-initial-plan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3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70134870"/>
              </p:ext>
            </p:extLst>
          </p:nvPr>
        </p:nvGraphicFramePr>
        <p:xfrm>
          <a:off x="311700" y="3314343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programs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7554" y="960507"/>
            <a:ext cx="3530410" cy="23440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08781" y="960507"/>
            <a:ext cx="2309535" cy="234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872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4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54157705"/>
              </p:ext>
            </p:extLst>
          </p:nvPr>
        </p:nvGraphicFramePr>
        <p:xfrm>
          <a:off x="311700" y="3119965"/>
          <a:ext cx="8520600" cy="201162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an Error message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number other then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3972" y="960507"/>
            <a:ext cx="2264083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41278" y="1017725"/>
            <a:ext cx="2504341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9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5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356390428"/>
              </p:ext>
            </p:extLst>
          </p:nvPr>
        </p:nvGraphicFramePr>
        <p:xfrm>
          <a:off x="311700" y="3119965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invalid entry - prints an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number other then 1 or 2 – error message asks for entry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69741" y="960507"/>
            <a:ext cx="1752545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46119" y="1017725"/>
            <a:ext cx="2094659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90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E56B0E-8568-4148-A131-E9E2433A8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5173"/>
            <a:ext cx="9144000" cy="34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69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674838803"/>
              </p:ext>
            </p:extLst>
          </p:nvPr>
        </p:nvGraphicFramePr>
        <p:xfrm>
          <a:off x="311700" y="3713112"/>
          <a:ext cx="8520600" cy="12801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Accepted blank and </a:t>
                      </a:r>
                      <a:r>
                        <a:rPr lang="en-AU" sz="1400"/>
                        <a:t>printed blank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7F10192-60DB-DB49-8F10-4B45F3F24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1" y="1327812"/>
            <a:ext cx="3717092" cy="238530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7194DAE-D1A2-E941-98C6-3882989DB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209" y="1173112"/>
            <a:ext cx="34036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50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v2(Trello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56B0E-8568-4148-A131-E9E2433A81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7550" y="1225173"/>
            <a:ext cx="8488900" cy="34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12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81642350"/>
              </p:ext>
            </p:extLst>
          </p:nvPr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61B9903-B536-9B47-96CE-5FEDC3DED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5703"/>
            <a:ext cx="3264599" cy="240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312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v3(Trello screenshot)</a:t>
            </a:r>
            <a:endParaRPr dirty="0"/>
          </a:p>
        </p:txBody>
      </p:sp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2C2120BB-318A-7C43-A778-029CB13F4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06" y="1017725"/>
            <a:ext cx="7492387" cy="387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1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49B2895-EDD9-2F4F-AC16-DD1D31DD2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741" y="1017724"/>
            <a:ext cx="3226671" cy="2669957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4023722-642B-134C-BEE5-1D0A6C6EB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043" y="1430388"/>
            <a:ext cx="2947217" cy="224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544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v4(Trello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ED7D6CC-272E-914F-A77E-12688B9BC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7725"/>
            <a:ext cx="9144000" cy="385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0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4 -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713112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Prints “Sorry this cannot be blank - and goes back </a:t>
                      </a:r>
                      <a:r>
                        <a:rPr lang="en-AU" sz="1400"/>
                        <a:t>to input”</a:t>
                      </a:r>
                      <a:endParaRPr lang="en-AU"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FAE0D69-AECE-F546-BEBF-09DE0D851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870" y="1017725"/>
            <a:ext cx="2918762" cy="269538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B43D38C-9644-4B43-AABD-B59C4E271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2365418"/>
            <a:ext cx="39751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960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v1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29E21F-D3DF-7744-8443-878ACEAB0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61" y="940513"/>
            <a:ext cx="8710078" cy="407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564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795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411065201"/>
              </p:ext>
            </p:extLst>
          </p:nvPr>
        </p:nvGraphicFramePr>
        <p:xfrm>
          <a:off x="311700" y="3114632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Input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Left input blank</a:t>
                      </a:r>
                      <a:endParaRPr sz="1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</a:t>
                      </a:r>
                      <a:r>
                        <a:rPr lang="en-AU" sz="1400"/>
                        <a:t>rinted </a:t>
                      </a:r>
                      <a:r>
                        <a:rPr lang="en-AU" sz="1400" dirty="0"/>
                        <a:t>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Printed suburb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Asked question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913E3D8-DDD3-EF4E-B539-31422DD75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033" y="1155606"/>
            <a:ext cx="3869933" cy="1821145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3096893-9770-EB40-8E5F-0978A2D7D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223" y="111464"/>
            <a:ext cx="1852078" cy="292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324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8911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9143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61803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310AF92-F9C8-3247-9815-9A14C81D2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73" y="1017725"/>
            <a:ext cx="7404653" cy="4062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209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D64F5A14-D620-E648-96B4-00D86CED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014" y="917717"/>
            <a:ext cx="6967286" cy="1870735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720BF13-6250-4541-9AB6-895CFB82D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014" y="2851827"/>
            <a:ext cx="6967286" cy="22196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ECF8F6-10FF-0848-A979-CE2E439CC11E}"/>
              </a:ext>
            </a:extLst>
          </p:cNvPr>
          <p:cNvSpPr txBox="1"/>
          <p:nvPr/>
        </p:nvSpPr>
        <p:spPr>
          <a:xfrm>
            <a:off x="487378" y="1355415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7BB4AE-C811-644B-8C0C-914EBD77C739}"/>
              </a:ext>
            </a:extLst>
          </p:cNvPr>
          <p:cNvSpPr txBox="1"/>
          <p:nvPr/>
        </p:nvSpPr>
        <p:spPr>
          <a:xfrm>
            <a:off x="487378" y="317253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9389786"/>
              </p:ext>
            </p:extLst>
          </p:nvPr>
        </p:nvGraphicFramePr>
        <p:xfrm>
          <a:off x="311700" y="399729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</a:t>
                      </a:r>
                      <a:r>
                        <a:rPr lang="en-AU" sz="1800"/>
                        <a:t>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C4E2805-7FFF-FE4C-AF10-6A9ABBF3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547"/>
            <a:ext cx="4572000" cy="1352204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D8B7805-0125-E04D-863F-EF976CAD6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19547"/>
            <a:ext cx="4572000" cy="16503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25506789"/>
              </p:ext>
            </p:extLst>
          </p:nvPr>
        </p:nvGraphicFramePr>
        <p:xfrm>
          <a:off x="311700" y="368052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Main and welcome run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91E5DE1-7324-CF41-B813-00AF12DC8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459892"/>
            <a:ext cx="3128617" cy="216013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D42FD09-5673-194B-9140-2CBFBE991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044" y="1457234"/>
            <a:ext cx="5178582" cy="105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980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5F06FCC-3B4C-DC44-9B2E-3D32E319A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432" y="1017725"/>
            <a:ext cx="7287135" cy="1778942"/>
          </a:xfrm>
          <a:prstGeom prst="rect">
            <a:avLst/>
          </a:prstGeom>
        </p:spPr>
      </p:pic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3882C5F-D59D-A946-A70A-5FE7F70BA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432" y="2851644"/>
            <a:ext cx="7287135" cy="229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2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353840860"/>
              </p:ext>
            </p:extLst>
          </p:nvPr>
        </p:nvGraphicFramePr>
        <p:xfrm>
          <a:off x="311700" y="361689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stops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7ACC2F8-6A81-3E46-BCAC-4C4B98F73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50" y="1427022"/>
            <a:ext cx="3883994" cy="2098329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76F6A4C-1246-B54A-831E-23CD6D3EE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771" y="2103005"/>
            <a:ext cx="4662179" cy="133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031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2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59774810"/>
              </p:ext>
            </p:extLst>
          </p:nvPr>
        </p:nvGraphicFramePr>
        <p:xfrm>
          <a:off x="311700" y="3522817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960507"/>
            <a:ext cx="3990913" cy="256231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745" y="2219207"/>
            <a:ext cx="3481555" cy="70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58774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809</Words>
  <Application>Microsoft Macintosh PowerPoint</Application>
  <PresentationFormat>On-screen Show (16:9)</PresentationFormat>
  <Paragraphs>128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2 (Trello screenshot)</vt:lpstr>
      <vt:lpstr>Component 2 version 1 - Test Plan (?and screenshot)</vt:lpstr>
      <vt:lpstr>Component 2 – Version 2 (?and screenshot)</vt:lpstr>
      <vt:lpstr>Component 2 – Version 3 (?and screenshot)</vt:lpstr>
      <vt:lpstr>Component 2 – Version 4 (?and screenshot)</vt:lpstr>
      <vt:lpstr>Component 2 – Version 5 (?and screenshot)</vt:lpstr>
      <vt:lpstr>Component 3 Pick up info(Trello screenshot)</vt:lpstr>
      <vt:lpstr>Component 3 version 1 - Test Plan (?and screenshot)</vt:lpstr>
      <vt:lpstr>Component 3 Pick up info v2(Trello screenshot)</vt:lpstr>
      <vt:lpstr>Component 3 version 2 - Test Plan (?and screenshot)</vt:lpstr>
      <vt:lpstr>Component 3 Pick up info v3(Trello screenshot)</vt:lpstr>
      <vt:lpstr>Component 3 version 3 - Test Plan (?and screenshot)</vt:lpstr>
      <vt:lpstr>Component 3 Pick up info v4(Trello screenshot)</vt:lpstr>
      <vt:lpstr>Component 3 version 4 - Test Plan (?and screenshot)</vt:lpstr>
      <vt:lpstr>Component 4 delivery info v1 (Trello screenshot)</vt:lpstr>
      <vt:lpstr>Component 4 v1 - Test Plan (?and screenshot)</vt:lpstr>
      <vt:lpstr>Component 3 (Trello screenshot)</vt:lpstr>
      <vt:lpstr>Component 3 -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David Locke</cp:lastModifiedBy>
  <cp:revision>15</cp:revision>
  <dcterms:modified xsi:type="dcterms:W3CDTF">2022-02-23T22:06:28Z</dcterms:modified>
</cp:coreProperties>
</file>